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-20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5BB1F-82D6-4AA8-910F-49A9009FACFA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27498-A244-45EB-95B2-12768651C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76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5BB1F-82D6-4AA8-910F-49A9009FACFA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27498-A244-45EB-95B2-12768651C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103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5BB1F-82D6-4AA8-910F-49A9009FACFA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27498-A244-45EB-95B2-12768651C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429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5BB1F-82D6-4AA8-910F-49A9009FACFA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27498-A244-45EB-95B2-12768651C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313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5BB1F-82D6-4AA8-910F-49A9009FACFA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27498-A244-45EB-95B2-12768651C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392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5BB1F-82D6-4AA8-910F-49A9009FACFA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27498-A244-45EB-95B2-12768651C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746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5BB1F-82D6-4AA8-910F-49A9009FACFA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27498-A244-45EB-95B2-12768651C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423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5BB1F-82D6-4AA8-910F-49A9009FACFA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27498-A244-45EB-95B2-12768651C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732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5BB1F-82D6-4AA8-910F-49A9009FACFA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27498-A244-45EB-95B2-12768651C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8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5BB1F-82D6-4AA8-910F-49A9009FACFA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27498-A244-45EB-95B2-12768651C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475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5BB1F-82D6-4AA8-910F-49A9009FACFA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27498-A244-45EB-95B2-12768651C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631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25BB1F-82D6-4AA8-910F-49A9009FACFA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027498-A244-45EB-95B2-12768651C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188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94850"/>
            <a:ext cx="8229600" cy="4336662"/>
          </a:xfrm>
        </p:spPr>
      </p:pic>
    </p:spTree>
    <p:extLst>
      <p:ext uri="{BB962C8B-B14F-4D97-AF65-F5344CB8AC3E}">
        <p14:creationId xmlns:p14="http://schemas.microsoft.com/office/powerpoint/2010/main" val="33705384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25193"/>
            <a:ext cx="8229600" cy="3875976"/>
          </a:xfrm>
        </p:spPr>
      </p:pic>
    </p:spTree>
    <p:extLst>
      <p:ext uri="{BB962C8B-B14F-4D97-AF65-F5344CB8AC3E}">
        <p14:creationId xmlns:p14="http://schemas.microsoft.com/office/powerpoint/2010/main" val="1254899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047" y="1634020"/>
            <a:ext cx="6477905" cy="4458323"/>
          </a:xfrm>
        </p:spPr>
      </p:pic>
    </p:spTree>
    <p:extLst>
      <p:ext uri="{BB962C8B-B14F-4D97-AF65-F5344CB8AC3E}">
        <p14:creationId xmlns:p14="http://schemas.microsoft.com/office/powerpoint/2010/main" val="1023235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95667"/>
            <a:ext cx="8229600" cy="4335028"/>
          </a:xfrm>
        </p:spPr>
      </p:pic>
    </p:spTree>
    <p:extLst>
      <p:ext uri="{BB962C8B-B14F-4D97-AF65-F5344CB8AC3E}">
        <p14:creationId xmlns:p14="http://schemas.microsoft.com/office/powerpoint/2010/main" val="15760657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17711"/>
            <a:ext cx="8229600" cy="3690941"/>
          </a:xfrm>
        </p:spPr>
      </p:pic>
    </p:spTree>
    <p:extLst>
      <p:ext uri="{BB962C8B-B14F-4D97-AF65-F5344CB8AC3E}">
        <p14:creationId xmlns:p14="http://schemas.microsoft.com/office/powerpoint/2010/main" val="1325507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04505"/>
            <a:ext cx="8229600" cy="3917352"/>
          </a:xfrm>
        </p:spPr>
      </p:pic>
    </p:spTree>
    <p:extLst>
      <p:ext uri="{BB962C8B-B14F-4D97-AF65-F5344CB8AC3E}">
        <p14:creationId xmlns:p14="http://schemas.microsoft.com/office/powerpoint/2010/main" val="17031417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889" y="1614967"/>
            <a:ext cx="7316222" cy="4496428"/>
          </a:xfrm>
        </p:spPr>
      </p:pic>
    </p:spTree>
    <p:extLst>
      <p:ext uri="{BB962C8B-B14F-4D97-AF65-F5344CB8AC3E}">
        <p14:creationId xmlns:p14="http://schemas.microsoft.com/office/powerpoint/2010/main" val="39648099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231" y="2291337"/>
            <a:ext cx="7249537" cy="3143689"/>
          </a:xfrm>
        </p:spPr>
      </p:pic>
    </p:spTree>
    <p:extLst>
      <p:ext uri="{BB962C8B-B14F-4D97-AF65-F5344CB8AC3E}">
        <p14:creationId xmlns:p14="http://schemas.microsoft.com/office/powerpoint/2010/main" val="40905929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310" y="2291337"/>
            <a:ext cx="7373380" cy="3143689"/>
          </a:xfrm>
        </p:spPr>
      </p:pic>
    </p:spTree>
    <p:extLst>
      <p:ext uri="{BB962C8B-B14F-4D97-AF65-F5344CB8AC3E}">
        <p14:creationId xmlns:p14="http://schemas.microsoft.com/office/powerpoint/2010/main" val="25337242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37266"/>
            <a:ext cx="8229600" cy="3651830"/>
          </a:xfrm>
        </p:spPr>
      </p:pic>
    </p:spTree>
    <p:extLst>
      <p:ext uri="{BB962C8B-B14F-4D97-AF65-F5344CB8AC3E}">
        <p14:creationId xmlns:p14="http://schemas.microsoft.com/office/powerpoint/2010/main" val="5228915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0891" y="2277047"/>
            <a:ext cx="4782218" cy="3172268"/>
          </a:xfrm>
        </p:spPr>
      </p:pic>
    </p:spTree>
    <p:extLst>
      <p:ext uri="{BB962C8B-B14F-4D97-AF65-F5344CB8AC3E}">
        <p14:creationId xmlns:p14="http://schemas.microsoft.com/office/powerpoint/2010/main" val="2755743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290" y="1600200"/>
            <a:ext cx="8017420" cy="4525963"/>
          </a:xfrm>
        </p:spPr>
      </p:pic>
    </p:spTree>
    <p:extLst>
      <p:ext uri="{BB962C8B-B14F-4D97-AF65-F5344CB8AC3E}">
        <p14:creationId xmlns:p14="http://schemas.microsoft.com/office/powerpoint/2010/main" val="3429152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837" y="1662599"/>
            <a:ext cx="6630326" cy="4401165"/>
          </a:xfrm>
        </p:spPr>
      </p:pic>
    </p:spTree>
    <p:extLst>
      <p:ext uri="{BB962C8B-B14F-4D97-AF65-F5344CB8AC3E}">
        <p14:creationId xmlns:p14="http://schemas.microsoft.com/office/powerpoint/2010/main" val="31310079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987" y="1600200"/>
            <a:ext cx="6526025" cy="4525963"/>
          </a:xfrm>
        </p:spPr>
      </p:pic>
    </p:spTree>
    <p:extLst>
      <p:ext uri="{BB962C8B-B14F-4D97-AF65-F5344CB8AC3E}">
        <p14:creationId xmlns:p14="http://schemas.microsoft.com/office/powerpoint/2010/main" val="41094522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892" y="2257995"/>
            <a:ext cx="3334216" cy="3210373"/>
          </a:xfrm>
        </p:spPr>
      </p:pic>
    </p:spTree>
    <p:extLst>
      <p:ext uri="{BB962C8B-B14F-4D97-AF65-F5344CB8AC3E}">
        <p14:creationId xmlns:p14="http://schemas.microsoft.com/office/powerpoint/2010/main" val="12338397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573" y="1691178"/>
            <a:ext cx="7906854" cy="4344007"/>
          </a:xfrm>
        </p:spPr>
      </p:pic>
    </p:spTree>
    <p:extLst>
      <p:ext uri="{BB962C8B-B14F-4D97-AF65-F5344CB8AC3E}">
        <p14:creationId xmlns:p14="http://schemas.microsoft.com/office/powerpoint/2010/main" val="8849471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232" y="2496153"/>
            <a:ext cx="5801535" cy="2734057"/>
          </a:xfrm>
        </p:spPr>
      </p:pic>
    </p:spTree>
    <p:extLst>
      <p:ext uri="{BB962C8B-B14F-4D97-AF65-F5344CB8AC3E}">
        <p14:creationId xmlns:p14="http://schemas.microsoft.com/office/powerpoint/2010/main" val="1403750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0049" y="1943626"/>
            <a:ext cx="3943901" cy="3839111"/>
          </a:xfrm>
        </p:spPr>
      </p:pic>
    </p:spTree>
    <p:extLst>
      <p:ext uri="{BB962C8B-B14F-4D97-AF65-F5344CB8AC3E}">
        <p14:creationId xmlns:p14="http://schemas.microsoft.com/office/powerpoint/2010/main" val="5548389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62245"/>
            <a:ext cx="8229600" cy="4001872"/>
          </a:xfrm>
        </p:spPr>
      </p:pic>
    </p:spTree>
    <p:extLst>
      <p:ext uri="{BB962C8B-B14F-4D97-AF65-F5344CB8AC3E}">
        <p14:creationId xmlns:p14="http://schemas.microsoft.com/office/powerpoint/2010/main" val="18510627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379896"/>
            <a:ext cx="8229600" cy="2966571"/>
          </a:xfrm>
        </p:spPr>
      </p:pic>
    </p:spTree>
    <p:extLst>
      <p:ext uri="{BB962C8B-B14F-4D97-AF65-F5344CB8AC3E}">
        <p14:creationId xmlns:p14="http://schemas.microsoft.com/office/powerpoint/2010/main" val="3332238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893" y="1600200"/>
            <a:ext cx="7578213" cy="4525963"/>
          </a:xfrm>
        </p:spPr>
      </p:pic>
    </p:spTree>
    <p:extLst>
      <p:ext uri="{BB962C8B-B14F-4D97-AF65-F5344CB8AC3E}">
        <p14:creationId xmlns:p14="http://schemas.microsoft.com/office/powerpoint/2010/main" val="1845026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657" y="1600200"/>
            <a:ext cx="7430686" cy="4525963"/>
          </a:xfrm>
        </p:spPr>
      </p:pic>
    </p:spTree>
    <p:extLst>
      <p:ext uri="{BB962C8B-B14F-4D97-AF65-F5344CB8AC3E}">
        <p14:creationId xmlns:p14="http://schemas.microsoft.com/office/powerpoint/2010/main" val="669586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38" y="1600200"/>
            <a:ext cx="7815323" cy="4525963"/>
          </a:xfrm>
        </p:spPr>
      </p:pic>
    </p:spTree>
    <p:extLst>
      <p:ext uri="{BB962C8B-B14F-4D97-AF65-F5344CB8AC3E}">
        <p14:creationId xmlns:p14="http://schemas.microsoft.com/office/powerpoint/2010/main" val="4039608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46805"/>
            <a:ext cx="8229600" cy="3832752"/>
          </a:xfrm>
        </p:spPr>
      </p:pic>
    </p:spTree>
    <p:extLst>
      <p:ext uri="{BB962C8B-B14F-4D97-AF65-F5344CB8AC3E}">
        <p14:creationId xmlns:p14="http://schemas.microsoft.com/office/powerpoint/2010/main" val="3998794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21059"/>
            <a:ext cx="8229600" cy="3884245"/>
          </a:xfrm>
        </p:spPr>
      </p:pic>
    </p:spTree>
    <p:extLst>
      <p:ext uri="{BB962C8B-B14F-4D97-AF65-F5344CB8AC3E}">
        <p14:creationId xmlns:p14="http://schemas.microsoft.com/office/powerpoint/2010/main" val="716433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47070"/>
            <a:ext cx="8229600" cy="3632222"/>
          </a:xfrm>
        </p:spPr>
      </p:pic>
    </p:spTree>
    <p:extLst>
      <p:ext uri="{BB962C8B-B14F-4D97-AF65-F5344CB8AC3E}">
        <p14:creationId xmlns:p14="http://schemas.microsoft.com/office/powerpoint/2010/main" val="3462930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390" y="1600200"/>
            <a:ext cx="6583219" cy="4525963"/>
          </a:xfrm>
        </p:spPr>
      </p:pic>
    </p:spTree>
    <p:extLst>
      <p:ext uri="{BB962C8B-B14F-4D97-AF65-F5344CB8AC3E}">
        <p14:creationId xmlns:p14="http://schemas.microsoft.com/office/powerpoint/2010/main" val="1555121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On-screen Show (4:3)</PresentationFormat>
  <Paragraphs>0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The Bank of New York Mellon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Nehru, Meenakshi</dc:creator>
  <cp:lastModifiedBy>Srinivasan, Srimmati</cp:lastModifiedBy>
  <cp:revision>1</cp:revision>
  <dcterms:created xsi:type="dcterms:W3CDTF">2017-04-12T09:57:52Z</dcterms:created>
  <dcterms:modified xsi:type="dcterms:W3CDTF">2017-04-12T10:23:45Z</dcterms:modified>
</cp:coreProperties>
</file>

<file path=docProps/thumbnail.jpeg>
</file>